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84" r:id="rId2"/>
    <p:sldId id="285" r:id="rId3"/>
    <p:sldId id="269" r:id="rId4"/>
    <p:sldId id="283" r:id="rId5"/>
    <p:sldId id="270" r:id="rId6"/>
    <p:sldId id="272" r:id="rId7"/>
    <p:sldId id="273" r:id="rId8"/>
    <p:sldId id="271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56" r:id="rId18"/>
    <p:sldId id="265" r:id="rId19"/>
    <p:sldId id="266" r:id="rId20"/>
    <p:sldId id="267" r:id="rId21"/>
    <p:sldId id="268" r:id="rId22"/>
    <p:sldId id="274" r:id="rId23"/>
    <p:sldId id="275" r:id="rId24"/>
    <p:sldId id="276" r:id="rId25"/>
    <p:sldId id="278" r:id="rId26"/>
    <p:sldId id="277" r:id="rId27"/>
    <p:sldId id="279" r:id="rId28"/>
    <p:sldId id="280" r:id="rId29"/>
    <p:sldId id="281" r:id="rId30"/>
    <p:sldId id="2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8C741-F470-4652-8042-BAED00C756AF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8D388-2FD3-4893-8736-FFD73AEA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17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http://morphingmatter.cs.cmu.edu/lining-yao/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80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https://www.clr3.com/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78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https://www.cs.cmu.edu/~jbigham/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1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77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3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https://people.jacobs.cornell.edu/mor/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58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http://www.lauradabbish.com/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90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http://kittur.org/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5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http://timalthoff.de/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84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http://www.mayankgoel.courses/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2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Tyler Fox: http://www.tylersfox.com/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68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http://willodom.com/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81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http://hci.stanford.edu/msb/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94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4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8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4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4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1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3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7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8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AF979-C44F-46E5-AF92-D630E2D89F99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4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imalthoff.d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yankgoel.course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lersfox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mx1.audreydesjardins.com/index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illodom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depstein.ne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hci.stanford.edu/msb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lexishiniker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r3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orphingmatter.cs.cmu.edu/lining-ya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urti.sh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jacobs.cornell.edu/mo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uradabbish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kittu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cs.utah.edu/~wies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262" y="0"/>
            <a:ext cx="12912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2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2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55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24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5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70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5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09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10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1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6152" y="0"/>
            <a:ext cx="13284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7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7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53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B2DE2C-E3D1-4A6A-B047-09CCB9B29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1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63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B0E826-9F8F-45B1-8110-62E64E63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42" y="0"/>
            <a:ext cx="7111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94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1274CC-F85E-4B01-98E7-ECFF28D4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569" y="0"/>
            <a:ext cx="7024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33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F9F3E8-B674-4A84-A083-D8B7D694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07" y="0"/>
            <a:ext cx="873578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97ECAE-D79A-45F9-B831-FDA2617F3030}"/>
              </a:ext>
            </a:extLst>
          </p:cNvPr>
          <p:cNvSpPr/>
          <p:nvPr/>
        </p:nvSpPr>
        <p:spPr>
          <a:xfrm>
            <a:off x="11064240" y="6439989"/>
            <a:ext cx="470263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7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D2BC1-D446-460C-B31C-6130DB7D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596" y="0"/>
            <a:ext cx="847680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08E13D-1930-42CF-B3DA-7710C268A86A}"/>
              </a:ext>
            </a:extLst>
          </p:cNvPr>
          <p:cNvSpPr/>
          <p:nvPr/>
        </p:nvSpPr>
        <p:spPr>
          <a:xfrm>
            <a:off x="11064240" y="6439989"/>
            <a:ext cx="470263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159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124356-4FA8-411C-8C02-207956877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79" y="0"/>
            <a:ext cx="11611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4F016F-0420-4585-BF3A-1DB4BB00F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85" y="0"/>
            <a:ext cx="11339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95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23E16E-E043-4733-A8FF-FA8D48905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4" y="0"/>
            <a:ext cx="11966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5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1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2CD5E7-9FBC-48A5-8202-AEF45968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03" y="0"/>
            <a:ext cx="11754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3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6761" y="0"/>
            <a:ext cx="13205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6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6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9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6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9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-1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30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5559</TotalTime>
  <Words>64</Words>
  <Application>Microsoft Office PowerPoint</Application>
  <PresentationFormat>Widescreen</PresentationFormat>
  <Paragraphs>26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20</cp:revision>
  <dcterms:created xsi:type="dcterms:W3CDTF">2018-08-24T23:47:33Z</dcterms:created>
  <dcterms:modified xsi:type="dcterms:W3CDTF">2018-10-05T17:19:41Z</dcterms:modified>
</cp:coreProperties>
</file>